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7" r:id="rId4"/>
    <p:sldId id="282" r:id="rId5"/>
    <p:sldId id="283" r:id="rId6"/>
    <p:sldId id="284" r:id="rId7"/>
    <p:sldId id="285" r:id="rId8"/>
    <p:sldId id="286" r:id="rId9"/>
    <p:sldId id="287" r:id="rId10"/>
    <p:sldId id="274" r:id="rId11"/>
    <p:sldId id="269" r:id="rId12"/>
    <p:sldId id="280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3" d="100"/>
          <a:sy n="63" d="100"/>
        </p:scale>
        <p:origin x="8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8D9F8-378B-4D39-B3A0-682044800408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6555EEE-0DC5-41F2-93FE-B9068E208B58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সর্বনাম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BAFB1BE-AE6E-428D-A70E-5588691FD03B}" type="parTrans" cxnId="{0A9F2646-8FD9-4863-B37E-A1FE6F531BF8}">
      <dgm:prSet/>
      <dgm:spPr/>
      <dgm:t>
        <a:bodyPr/>
        <a:lstStyle/>
        <a:p>
          <a:endParaRPr lang="en-US"/>
        </a:p>
      </dgm:t>
    </dgm:pt>
    <dgm:pt modelId="{290436CD-41C2-412D-A18F-0D59E6A9753E}" type="sibTrans" cxnId="{0A9F2646-8FD9-4863-B37E-A1FE6F531BF8}">
      <dgm:prSet/>
      <dgm:spPr/>
      <dgm:t>
        <a:bodyPr/>
        <a:lstStyle/>
        <a:p>
          <a:endParaRPr lang="en-US"/>
        </a:p>
      </dgm:t>
    </dgm:pt>
    <dgm:pt modelId="{41EB106B-59B0-418A-9E30-2E2037F12806}">
      <dgm:prSet phldrT="[Text]" custT="1"/>
      <dgm:spPr/>
      <dgm:t>
        <a:bodyPr/>
        <a:lstStyle/>
        <a:p>
          <a:pPr algn="l"/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ব্যক্তিবাচক/ পুরুষবাচক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2957214-7936-4089-B21E-27A2BA2BDCC4}" type="parTrans" cxnId="{F148A589-9429-424E-9046-74BCFB8EDC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CFADF3-3382-4682-8580-2792A51313B7}" type="sibTrans" cxnId="{F148A589-9429-424E-9046-74BCFB8EDCD8}">
      <dgm:prSet/>
      <dgm:spPr/>
      <dgm:t>
        <a:bodyPr/>
        <a:lstStyle/>
        <a:p>
          <a:endParaRPr lang="en-US"/>
        </a:p>
      </dgm:t>
    </dgm:pt>
    <dgm:pt modelId="{A036B51E-CADD-4B44-A0E0-AD457398F580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সামীপ্যবাচক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AE2020B-CD29-4FA6-BD8D-4338566CE87C}" type="parTrans" cxnId="{D27B6F3E-8344-474F-A2DE-12DD9BB117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F593C1-2818-40C2-AE18-4B795CEBD509}" type="sibTrans" cxnId="{D27B6F3E-8344-474F-A2DE-12DD9BB11712}">
      <dgm:prSet/>
      <dgm:spPr/>
      <dgm:t>
        <a:bodyPr/>
        <a:lstStyle/>
        <a:p>
          <a:endParaRPr lang="en-US"/>
        </a:p>
      </dgm:t>
    </dgm:pt>
    <dgm:pt modelId="{3CB0240B-ACCA-48FF-83C2-2D54ABA94CBC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দূরত্ববাচক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3CA417-301A-4A24-8B54-CF9DEE7584C2}" type="parTrans" cxnId="{17F952D8-69D9-4FD8-9A61-B5BF359BD7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3A96EB-7C80-4B6C-B0F7-06C202159138}" type="sibTrans" cxnId="{17F952D8-69D9-4FD8-9A61-B5BF359BD796}">
      <dgm:prSet/>
      <dgm:spPr/>
      <dgm:t>
        <a:bodyPr/>
        <a:lstStyle/>
        <a:p>
          <a:endParaRPr lang="en-US"/>
        </a:p>
      </dgm:t>
    </dgm:pt>
    <dgm:pt modelId="{95B0D126-D55E-498E-ADC4-EA427DCEF3F2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সাকুল্যবাচক</a:t>
          </a:r>
        </a:p>
      </dgm:t>
    </dgm:pt>
    <dgm:pt modelId="{3242D338-AB19-4D55-88C7-71CADB331985}" type="parTrans" cxnId="{56255CD3-B807-4965-9FFD-57614DF54F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A7A202-967E-4763-8FAD-5A72F76E68B8}" type="sibTrans" cxnId="{56255CD3-B807-4965-9FFD-57614DF54F19}">
      <dgm:prSet/>
      <dgm:spPr/>
      <dgm:t>
        <a:bodyPr/>
        <a:lstStyle/>
        <a:p>
          <a:endParaRPr lang="en-US"/>
        </a:p>
      </dgm:t>
    </dgm:pt>
    <dgm:pt modelId="{50934390-E0EB-4F6C-B17D-6CBE5AD47F10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প্রশ্নবাচক</a:t>
          </a:r>
        </a:p>
      </dgm:t>
    </dgm:pt>
    <dgm:pt modelId="{7B8813C4-51AE-41F7-B86A-E92D46A08459}" type="parTrans" cxnId="{7F16C31B-8B04-4C80-B564-704A32D35E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04BD2F-47BD-4A7D-A7BC-65479639CF62}" type="sibTrans" cxnId="{7F16C31B-8B04-4C80-B564-704A32D35EB3}">
      <dgm:prSet/>
      <dgm:spPr/>
      <dgm:t>
        <a:bodyPr/>
        <a:lstStyle/>
        <a:p>
          <a:endParaRPr lang="en-US"/>
        </a:p>
      </dgm:t>
    </dgm:pt>
    <dgm:pt modelId="{E25D7322-0C6D-4B87-9611-8AA9CADEC935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অনির্দিষ্টতাজ্ঞাপক</a:t>
          </a:r>
        </a:p>
      </dgm:t>
    </dgm:pt>
    <dgm:pt modelId="{0DC9CF3D-09DA-4D08-BAD7-CBB336FE287D}" type="parTrans" cxnId="{2953D48F-33BC-44F2-86F8-D9AD85954D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A768D0-3F40-476E-B3A6-61425F60A944}" type="sibTrans" cxnId="{2953D48F-33BC-44F2-86F8-D9AD85954DF0}">
      <dgm:prSet/>
      <dgm:spPr/>
      <dgm:t>
        <a:bodyPr/>
        <a:lstStyle/>
        <a:p>
          <a:endParaRPr lang="en-US"/>
        </a:p>
      </dgm:t>
    </dgm:pt>
    <dgm:pt modelId="{55066396-79F0-4314-8683-A22CAB427217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ব্যাতিহারিক</a:t>
          </a:r>
        </a:p>
      </dgm:t>
    </dgm:pt>
    <dgm:pt modelId="{3348E4B8-842E-45B9-9908-B68DF99AA124}" type="parTrans" cxnId="{D1231AA8-2B56-4BD5-85CB-C97ECD7B93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071E03-CF8C-45E7-9CD9-9844AC58E096}" type="sibTrans" cxnId="{D1231AA8-2B56-4BD5-85CB-C97ECD7B93A8}">
      <dgm:prSet/>
      <dgm:spPr/>
      <dgm:t>
        <a:bodyPr/>
        <a:lstStyle/>
        <a:p>
          <a:endParaRPr lang="en-US"/>
        </a:p>
      </dgm:t>
    </dgm:pt>
    <dgm:pt modelId="{CA6051F8-C496-441B-BB4B-E56152FEC737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সংযোগজ্ঞাপক</a:t>
          </a:r>
        </a:p>
      </dgm:t>
    </dgm:pt>
    <dgm:pt modelId="{5903CAFC-6A8F-4F70-971E-3AA0C573128C}" type="parTrans" cxnId="{C8DFB9F8-5857-4AE8-BF4E-281CBCEDB0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E28CEB-066C-4D0B-B738-7091BE9BD28F}" type="sibTrans" cxnId="{C8DFB9F8-5857-4AE8-BF4E-281CBCEDB0DC}">
      <dgm:prSet/>
      <dgm:spPr/>
      <dgm:t>
        <a:bodyPr/>
        <a:lstStyle/>
        <a:p>
          <a:endParaRPr lang="en-US"/>
        </a:p>
      </dgm:t>
    </dgm:pt>
    <dgm:pt modelId="{A5DCD9D7-B166-489E-AB63-CB4A514217A1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অন্যাদিবাচক</a:t>
          </a:r>
        </a:p>
      </dgm:t>
    </dgm:pt>
    <dgm:pt modelId="{71B5B4D9-D783-4F4A-8E41-5A0736F14365}" type="parTrans" cxnId="{33CDA737-9F5F-4AD2-AA93-8E0174BD03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F46E07-DD92-4AD1-8192-A5C8798EEEEA}" type="sibTrans" cxnId="{33CDA737-9F5F-4AD2-AA93-8E0174BD031F}">
      <dgm:prSet/>
      <dgm:spPr/>
      <dgm:t>
        <a:bodyPr/>
        <a:lstStyle/>
        <a:p>
          <a:endParaRPr lang="en-US"/>
        </a:p>
      </dgm:t>
    </dgm:pt>
    <dgm:pt modelId="{04F490BA-ACF2-4DBE-A205-3D8C1DE1A9ED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আত্মবাচক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00EBF6-882F-4044-BD7D-A0E5AE489B7B}" type="parTrans" cxnId="{4CD5DD81-9697-453A-B9B5-C9DC55A9B1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118DC4-16A8-4CD5-949D-9FCAB3319601}" type="sibTrans" cxnId="{4CD5DD81-9697-453A-B9B5-C9DC55A9B103}">
      <dgm:prSet/>
      <dgm:spPr/>
      <dgm:t>
        <a:bodyPr/>
        <a:lstStyle/>
        <a:p>
          <a:endParaRPr lang="en-US"/>
        </a:p>
      </dgm:t>
    </dgm:pt>
    <dgm:pt modelId="{0F39E788-61DF-40BC-87E7-CDDBE5FE77FB}" type="pres">
      <dgm:prSet presAssocID="{B4B8D9F8-378B-4D39-B3A0-6820448004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65DBA3-FD31-4834-A14F-332793FCA8A4}" type="pres">
      <dgm:prSet presAssocID="{36555EEE-0DC5-41F2-93FE-B9068E208B58}" presName="centerShape" presStyleLbl="node0" presStyleIdx="0" presStyleCnt="1" custScaleX="148940" custScaleY="71924" custLinFactNeighborY="-1907"/>
      <dgm:spPr/>
      <dgm:t>
        <a:bodyPr/>
        <a:lstStyle/>
        <a:p>
          <a:endParaRPr lang="en-US"/>
        </a:p>
      </dgm:t>
    </dgm:pt>
    <dgm:pt modelId="{CFA9A8B4-9695-466F-AD4E-C1DE63EF2390}" type="pres">
      <dgm:prSet presAssocID="{82957214-7936-4089-B21E-27A2BA2BDCC4}" presName="parTrans" presStyleLbl="sibTrans2D1" presStyleIdx="0" presStyleCnt="10" custScaleX="189835" custScaleY="101821"/>
      <dgm:spPr/>
      <dgm:t>
        <a:bodyPr/>
        <a:lstStyle/>
        <a:p>
          <a:endParaRPr lang="en-US"/>
        </a:p>
      </dgm:t>
    </dgm:pt>
    <dgm:pt modelId="{6C28A5D4-ECB4-482F-A3CF-BE09029DD2D4}" type="pres">
      <dgm:prSet presAssocID="{82957214-7936-4089-B21E-27A2BA2BDCC4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7602D8DF-E7DE-4C2F-AA9F-5633BB4C4722}" type="pres">
      <dgm:prSet presAssocID="{41EB106B-59B0-418A-9E30-2E2037F12806}" presName="node" presStyleLbl="node1" presStyleIdx="0" presStyleCnt="10" custScaleX="189835" custScaleY="101821" custRadScaleRad="93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49662-8748-4EE7-895E-925F24B06BC6}" type="pres">
      <dgm:prSet presAssocID="{9400EBF6-882F-4044-BD7D-A0E5AE489B7B}" presName="parTrans" presStyleLbl="sibTrans2D1" presStyleIdx="1" presStyleCnt="10" custScaleX="189835" custScaleY="101821"/>
      <dgm:spPr/>
      <dgm:t>
        <a:bodyPr/>
        <a:lstStyle/>
        <a:p>
          <a:endParaRPr lang="en-US"/>
        </a:p>
      </dgm:t>
    </dgm:pt>
    <dgm:pt modelId="{C72435D6-00D8-44E5-AF08-40DB72B75774}" type="pres">
      <dgm:prSet presAssocID="{9400EBF6-882F-4044-BD7D-A0E5AE489B7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EA77DC54-9AF5-434E-A7DC-C43D3DACC7BF}" type="pres">
      <dgm:prSet presAssocID="{04F490BA-ACF2-4DBE-A205-3D8C1DE1A9ED}" presName="node" presStyleLbl="node1" presStyleIdx="1" presStyleCnt="10" custScaleX="189835" custScaleY="101821" custRadScaleRad="96342" custRadScaleInc="48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BE070-A0E3-4610-ADCA-B258893A334B}" type="pres">
      <dgm:prSet presAssocID="{8AE2020B-CD29-4FA6-BD8D-4338566CE87C}" presName="parTrans" presStyleLbl="sibTrans2D1" presStyleIdx="2" presStyleCnt="10" custScaleX="189835" custScaleY="101821"/>
      <dgm:spPr/>
      <dgm:t>
        <a:bodyPr/>
        <a:lstStyle/>
        <a:p>
          <a:endParaRPr lang="en-US"/>
        </a:p>
      </dgm:t>
    </dgm:pt>
    <dgm:pt modelId="{BE99C57B-DB2E-4815-ADD2-98D6D3498ADB}" type="pres">
      <dgm:prSet presAssocID="{8AE2020B-CD29-4FA6-BD8D-4338566CE87C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8BA54687-B7FA-4355-B965-FC1A234858CF}" type="pres">
      <dgm:prSet presAssocID="{A036B51E-CADD-4B44-A0E0-AD457398F580}" presName="node" presStyleLbl="node1" presStyleIdx="2" presStyleCnt="10" custScaleX="189835" custScaleY="101821" custRadScaleRad="120712" custRadScaleInc="24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F860D-446E-43EB-B3B5-2559D741AC43}" type="pres">
      <dgm:prSet presAssocID="{0E3CA417-301A-4A24-8B54-CF9DEE7584C2}" presName="parTrans" presStyleLbl="sibTrans2D1" presStyleIdx="3" presStyleCnt="10" custScaleX="189835" custScaleY="101821"/>
      <dgm:spPr/>
      <dgm:t>
        <a:bodyPr/>
        <a:lstStyle/>
        <a:p>
          <a:endParaRPr lang="en-US"/>
        </a:p>
      </dgm:t>
    </dgm:pt>
    <dgm:pt modelId="{613C5DB0-D6C8-4A3B-984A-B80149A3FF3A}" type="pres">
      <dgm:prSet presAssocID="{0E3CA417-301A-4A24-8B54-CF9DEE7584C2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8C3ACBC3-E78E-4101-9524-E602BF854C20}" type="pres">
      <dgm:prSet presAssocID="{3CB0240B-ACCA-48FF-83C2-2D54ABA94CBC}" presName="node" presStyleLbl="node1" presStyleIdx="3" presStyleCnt="10" custScaleX="189835" custScaleY="101821" custRadScaleRad="117204" custRadScaleInc="-23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795C1-040A-41E7-A18B-F49F6DC77ECF}" type="pres">
      <dgm:prSet presAssocID="{3242D338-AB19-4D55-88C7-71CADB331985}" presName="parTrans" presStyleLbl="sibTrans2D1" presStyleIdx="4" presStyleCnt="10" custScaleX="189835" custScaleY="101821"/>
      <dgm:spPr/>
      <dgm:t>
        <a:bodyPr/>
        <a:lstStyle/>
        <a:p>
          <a:endParaRPr lang="en-US"/>
        </a:p>
      </dgm:t>
    </dgm:pt>
    <dgm:pt modelId="{23AB4253-3A4E-49A4-A12A-D063382C157F}" type="pres">
      <dgm:prSet presAssocID="{3242D338-AB19-4D55-88C7-71CADB331985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86F72D54-245E-40FD-971C-B73B3154385F}" type="pres">
      <dgm:prSet presAssocID="{95B0D126-D55E-498E-ADC4-EA427DCEF3F2}" presName="node" presStyleLbl="node1" presStyleIdx="4" presStyleCnt="10" custScaleX="189835" custScaleY="101821" custRadScaleRad="114271" custRadScaleInc="-61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D6CA4-9DAF-45C0-A88F-318A697305C3}" type="pres">
      <dgm:prSet presAssocID="{7B8813C4-51AE-41F7-B86A-E92D46A08459}" presName="parTrans" presStyleLbl="sibTrans2D1" presStyleIdx="5" presStyleCnt="10" custScaleX="189835" custScaleY="101821"/>
      <dgm:spPr/>
      <dgm:t>
        <a:bodyPr/>
        <a:lstStyle/>
        <a:p>
          <a:endParaRPr lang="en-US"/>
        </a:p>
      </dgm:t>
    </dgm:pt>
    <dgm:pt modelId="{D52AAA2A-2FE8-423C-A824-B2B7E95F110E}" type="pres">
      <dgm:prSet presAssocID="{7B8813C4-51AE-41F7-B86A-E92D46A08459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122DA5DA-4162-41AF-8BB6-7B570E672FFA}" type="pres">
      <dgm:prSet presAssocID="{50934390-E0EB-4F6C-B17D-6CBE5AD47F10}" presName="node" presStyleLbl="node1" presStyleIdx="5" presStyleCnt="10" custScaleX="189835" custScaleY="101821" custRadScaleRad="90945" custRadScaleInc="-4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454FB-43B2-4060-9E86-9F285CC3B462}" type="pres">
      <dgm:prSet presAssocID="{0DC9CF3D-09DA-4D08-BAD7-CBB336FE287D}" presName="parTrans" presStyleLbl="sibTrans2D1" presStyleIdx="6" presStyleCnt="10" custScaleX="189835" custScaleY="101821"/>
      <dgm:spPr/>
      <dgm:t>
        <a:bodyPr/>
        <a:lstStyle/>
        <a:p>
          <a:endParaRPr lang="en-US"/>
        </a:p>
      </dgm:t>
    </dgm:pt>
    <dgm:pt modelId="{BEE75FC3-CBB4-4F96-9A0B-96A1D6BA2E08}" type="pres">
      <dgm:prSet presAssocID="{0DC9CF3D-09DA-4D08-BAD7-CBB336FE287D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0F06EE2A-F2E4-4F24-99EA-23E53025F473}" type="pres">
      <dgm:prSet presAssocID="{E25D7322-0C6D-4B87-9611-8AA9CADEC935}" presName="node" presStyleLbl="node1" presStyleIdx="6" presStyleCnt="10" custScaleX="189835" custScaleY="101821" custRadScaleRad="108450" custRadScaleInc="68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CC34C-6FD5-4E30-A5D4-8465C44AAC26}" type="pres">
      <dgm:prSet presAssocID="{3348E4B8-842E-45B9-9908-B68DF99AA124}" presName="parTrans" presStyleLbl="sibTrans2D1" presStyleIdx="7" presStyleCnt="10" custScaleX="189835" custScaleY="101821"/>
      <dgm:spPr/>
      <dgm:t>
        <a:bodyPr/>
        <a:lstStyle/>
        <a:p>
          <a:endParaRPr lang="en-US"/>
        </a:p>
      </dgm:t>
    </dgm:pt>
    <dgm:pt modelId="{B2D14B10-E6CC-4282-8AF7-D42A0196BDE6}" type="pres">
      <dgm:prSet presAssocID="{3348E4B8-842E-45B9-9908-B68DF99AA12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32C2261-FF9F-49BA-B692-9638DFAF069C}" type="pres">
      <dgm:prSet presAssocID="{55066396-79F0-4314-8683-A22CAB427217}" presName="node" presStyleLbl="node1" presStyleIdx="7" presStyleCnt="10" custScaleX="189835" custScaleY="101821" custRadScaleRad="114608" custRadScaleInc="22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75A50-4BC3-493A-BE9D-3FE28C1E08AA}" type="pres">
      <dgm:prSet presAssocID="{5903CAFC-6A8F-4F70-971E-3AA0C573128C}" presName="parTrans" presStyleLbl="sibTrans2D1" presStyleIdx="8" presStyleCnt="10" custScaleX="189833" custScaleY="101821"/>
      <dgm:spPr/>
      <dgm:t>
        <a:bodyPr/>
        <a:lstStyle/>
        <a:p>
          <a:endParaRPr lang="en-US"/>
        </a:p>
      </dgm:t>
    </dgm:pt>
    <dgm:pt modelId="{BD8A7690-BF83-4981-AF2C-F79F0A96FE42}" type="pres">
      <dgm:prSet presAssocID="{5903CAFC-6A8F-4F70-971E-3AA0C573128C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03ED9C2C-16C5-4FE4-9F92-590D49DCCE29}" type="pres">
      <dgm:prSet presAssocID="{CA6051F8-C496-441B-BB4B-E56152FEC737}" presName="node" presStyleLbl="node1" presStyleIdx="8" presStyleCnt="10" custScaleX="206862" custScaleY="101821" custRadScaleRad="115321" custRadScaleInc="-19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224B-7BB3-4EE0-961A-81212DE8D0DC}" type="pres">
      <dgm:prSet presAssocID="{71B5B4D9-D783-4F4A-8E41-5A0736F14365}" presName="parTrans" presStyleLbl="sibTrans2D1" presStyleIdx="9" presStyleCnt="10" custScaleX="189835" custScaleY="101821"/>
      <dgm:spPr/>
      <dgm:t>
        <a:bodyPr/>
        <a:lstStyle/>
        <a:p>
          <a:endParaRPr lang="en-US"/>
        </a:p>
      </dgm:t>
    </dgm:pt>
    <dgm:pt modelId="{43F84436-4266-4798-9442-E28A4A8343A9}" type="pres">
      <dgm:prSet presAssocID="{71B5B4D9-D783-4F4A-8E41-5A0736F14365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A151D816-E28E-41AE-AD03-70671A4F647B}" type="pres">
      <dgm:prSet presAssocID="{A5DCD9D7-B166-489E-AB63-CB4A514217A1}" presName="node" presStyleLbl="node1" presStyleIdx="9" presStyleCnt="10" custScaleX="189835" custScaleY="101821" custRadScaleRad="114659" custRadScaleInc="-36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DB9E9-1410-43D8-8905-7233A9083094}" type="presOf" srcId="{3348E4B8-842E-45B9-9908-B68DF99AA124}" destId="{F96CC34C-6FD5-4E30-A5D4-8465C44AAC26}" srcOrd="0" destOrd="0" presId="urn:microsoft.com/office/officeart/2005/8/layout/radial5"/>
    <dgm:cxn modelId="{0F3B8F09-4949-4A58-BDA8-619F8A641E22}" type="presOf" srcId="{3CB0240B-ACCA-48FF-83C2-2D54ABA94CBC}" destId="{8C3ACBC3-E78E-4101-9524-E602BF854C20}" srcOrd="0" destOrd="0" presId="urn:microsoft.com/office/officeart/2005/8/layout/radial5"/>
    <dgm:cxn modelId="{84CB975C-0D45-4FAB-B0D4-3A4DE0C7DF34}" type="presOf" srcId="{7B8813C4-51AE-41F7-B86A-E92D46A08459}" destId="{D52AAA2A-2FE8-423C-A824-B2B7E95F110E}" srcOrd="1" destOrd="0" presId="urn:microsoft.com/office/officeart/2005/8/layout/radial5"/>
    <dgm:cxn modelId="{4B45243D-B9F8-4DA4-A51C-93735C368667}" type="presOf" srcId="{95B0D126-D55E-498E-ADC4-EA427DCEF3F2}" destId="{86F72D54-245E-40FD-971C-B73B3154385F}" srcOrd="0" destOrd="0" presId="urn:microsoft.com/office/officeart/2005/8/layout/radial5"/>
    <dgm:cxn modelId="{8DABF2D6-74D1-4A4F-AE79-2319EC33C9BB}" type="presOf" srcId="{E25D7322-0C6D-4B87-9611-8AA9CADEC935}" destId="{0F06EE2A-F2E4-4F24-99EA-23E53025F473}" srcOrd="0" destOrd="0" presId="urn:microsoft.com/office/officeart/2005/8/layout/radial5"/>
    <dgm:cxn modelId="{B7FC7672-5955-41E0-8998-9875C3FEA123}" type="presOf" srcId="{3348E4B8-842E-45B9-9908-B68DF99AA124}" destId="{B2D14B10-E6CC-4282-8AF7-D42A0196BDE6}" srcOrd="1" destOrd="0" presId="urn:microsoft.com/office/officeart/2005/8/layout/radial5"/>
    <dgm:cxn modelId="{F148A589-9429-424E-9046-74BCFB8EDCD8}" srcId="{36555EEE-0DC5-41F2-93FE-B9068E208B58}" destId="{41EB106B-59B0-418A-9E30-2E2037F12806}" srcOrd="0" destOrd="0" parTransId="{82957214-7936-4089-B21E-27A2BA2BDCC4}" sibTransId="{F7CFADF3-3382-4682-8580-2792A51313B7}"/>
    <dgm:cxn modelId="{BC73A9AD-1158-4730-A32A-41A792CBEDAE}" type="presOf" srcId="{3242D338-AB19-4D55-88C7-71CADB331985}" destId="{23AB4253-3A4E-49A4-A12A-D063382C157F}" srcOrd="1" destOrd="0" presId="urn:microsoft.com/office/officeart/2005/8/layout/radial5"/>
    <dgm:cxn modelId="{501935F9-9458-4B74-9592-CCE8E9A4F8E1}" type="presOf" srcId="{41EB106B-59B0-418A-9E30-2E2037F12806}" destId="{7602D8DF-E7DE-4C2F-AA9F-5633BB4C4722}" srcOrd="0" destOrd="0" presId="urn:microsoft.com/office/officeart/2005/8/layout/radial5"/>
    <dgm:cxn modelId="{1EDA713A-0665-4E7E-81B7-6C8F6E6108F7}" type="presOf" srcId="{82957214-7936-4089-B21E-27A2BA2BDCC4}" destId="{6C28A5D4-ECB4-482F-A3CF-BE09029DD2D4}" srcOrd="1" destOrd="0" presId="urn:microsoft.com/office/officeart/2005/8/layout/radial5"/>
    <dgm:cxn modelId="{87478503-1BF8-44FD-BDBD-DF5FA76B2AA9}" type="presOf" srcId="{5903CAFC-6A8F-4F70-971E-3AA0C573128C}" destId="{BD8A7690-BF83-4981-AF2C-F79F0A96FE42}" srcOrd="1" destOrd="0" presId="urn:microsoft.com/office/officeart/2005/8/layout/radial5"/>
    <dgm:cxn modelId="{FA3627CC-E1CE-40E4-8BD7-F717912BC3D7}" type="presOf" srcId="{36555EEE-0DC5-41F2-93FE-B9068E208B58}" destId="{9365DBA3-FD31-4834-A14F-332793FCA8A4}" srcOrd="0" destOrd="0" presId="urn:microsoft.com/office/officeart/2005/8/layout/radial5"/>
    <dgm:cxn modelId="{7466AD0B-244A-4F96-AF9B-993A3E7426C5}" type="presOf" srcId="{8AE2020B-CD29-4FA6-BD8D-4338566CE87C}" destId="{BE99C57B-DB2E-4815-ADD2-98D6D3498ADB}" srcOrd="1" destOrd="0" presId="urn:microsoft.com/office/officeart/2005/8/layout/radial5"/>
    <dgm:cxn modelId="{D27B6F3E-8344-474F-A2DE-12DD9BB11712}" srcId="{36555EEE-0DC5-41F2-93FE-B9068E208B58}" destId="{A036B51E-CADD-4B44-A0E0-AD457398F580}" srcOrd="2" destOrd="0" parTransId="{8AE2020B-CD29-4FA6-BD8D-4338566CE87C}" sibTransId="{B8F593C1-2818-40C2-AE18-4B795CEBD509}"/>
    <dgm:cxn modelId="{7CCF1D22-685C-421C-B49E-621113BB571F}" type="presOf" srcId="{04F490BA-ACF2-4DBE-A205-3D8C1DE1A9ED}" destId="{EA77DC54-9AF5-434E-A7DC-C43D3DACC7BF}" srcOrd="0" destOrd="0" presId="urn:microsoft.com/office/officeart/2005/8/layout/radial5"/>
    <dgm:cxn modelId="{DDFA042A-7B31-478B-A928-8FFFA6288A01}" type="presOf" srcId="{5903CAFC-6A8F-4F70-971E-3AA0C573128C}" destId="{36F75A50-4BC3-493A-BE9D-3FE28C1E08AA}" srcOrd="0" destOrd="0" presId="urn:microsoft.com/office/officeart/2005/8/layout/radial5"/>
    <dgm:cxn modelId="{1AB3E415-8499-4610-907B-7F85EE02D1B4}" type="presOf" srcId="{A036B51E-CADD-4B44-A0E0-AD457398F580}" destId="{8BA54687-B7FA-4355-B965-FC1A234858CF}" srcOrd="0" destOrd="0" presId="urn:microsoft.com/office/officeart/2005/8/layout/radial5"/>
    <dgm:cxn modelId="{6644CE3D-DDDF-449E-9EAC-5312EFD11641}" type="presOf" srcId="{55066396-79F0-4314-8683-A22CAB427217}" destId="{632C2261-FF9F-49BA-B692-9638DFAF069C}" srcOrd="0" destOrd="0" presId="urn:microsoft.com/office/officeart/2005/8/layout/radial5"/>
    <dgm:cxn modelId="{56255CD3-B807-4965-9FFD-57614DF54F19}" srcId="{36555EEE-0DC5-41F2-93FE-B9068E208B58}" destId="{95B0D126-D55E-498E-ADC4-EA427DCEF3F2}" srcOrd="4" destOrd="0" parTransId="{3242D338-AB19-4D55-88C7-71CADB331985}" sibTransId="{95A7A202-967E-4763-8FAD-5A72F76E68B8}"/>
    <dgm:cxn modelId="{F2852E8A-B9DE-43B1-B514-A8CC90AB7909}" type="presOf" srcId="{9400EBF6-882F-4044-BD7D-A0E5AE489B7B}" destId="{7CF49662-8748-4EE7-895E-925F24B06BC6}" srcOrd="0" destOrd="0" presId="urn:microsoft.com/office/officeart/2005/8/layout/radial5"/>
    <dgm:cxn modelId="{A0B7798A-8D32-49DC-A6F4-DA25430C7844}" type="presOf" srcId="{82957214-7936-4089-B21E-27A2BA2BDCC4}" destId="{CFA9A8B4-9695-466F-AD4E-C1DE63EF2390}" srcOrd="0" destOrd="0" presId="urn:microsoft.com/office/officeart/2005/8/layout/radial5"/>
    <dgm:cxn modelId="{3270E184-3885-470F-964B-7340B453031B}" type="presOf" srcId="{71B5B4D9-D783-4F4A-8E41-5A0736F14365}" destId="{43F84436-4266-4798-9442-E28A4A8343A9}" srcOrd="1" destOrd="0" presId="urn:microsoft.com/office/officeart/2005/8/layout/radial5"/>
    <dgm:cxn modelId="{773E0679-C5FD-4D23-9A57-720AD77C22A5}" type="presOf" srcId="{A5DCD9D7-B166-489E-AB63-CB4A514217A1}" destId="{A151D816-E28E-41AE-AD03-70671A4F647B}" srcOrd="0" destOrd="0" presId="urn:microsoft.com/office/officeart/2005/8/layout/radial5"/>
    <dgm:cxn modelId="{C8DFB9F8-5857-4AE8-BF4E-281CBCEDB0DC}" srcId="{36555EEE-0DC5-41F2-93FE-B9068E208B58}" destId="{CA6051F8-C496-441B-BB4B-E56152FEC737}" srcOrd="8" destOrd="0" parTransId="{5903CAFC-6A8F-4F70-971E-3AA0C573128C}" sibTransId="{D5E28CEB-066C-4D0B-B738-7091BE9BD28F}"/>
    <dgm:cxn modelId="{9C9C3052-931F-405E-8646-F406C2D3FDC2}" type="presOf" srcId="{8AE2020B-CD29-4FA6-BD8D-4338566CE87C}" destId="{A76BE070-A0E3-4610-ADCA-B258893A334B}" srcOrd="0" destOrd="0" presId="urn:microsoft.com/office/officeart/2005/8/layout/radial5"/>
    <dgm:cxn modelId="{B20849C9-5972-4482-AB4B-C0433870D8DF}" type="presOf" srcId="{B4B8D9F8-378B-4D39-B3A0-682044800408}" destId="{0F39E788-61DF-40BC-87E7-CDDBE5FE77FB}" srcOrd="0" destOrd="0" presId="urn:microsoft.com/office/officeart/2005/8/layout/radial5"/>
    <dgm:cxn modelId="{63CCD941-32BA-43D1-95E8-EA92ECAA9BE3}" type="presOf" srcId="{50934390-E0EB-4F6C-B17D-6CBE5AD47F10}" destId="{122DA5DA-4162-41AF-8BB6-7B570E672FFA}" srcOrd="0" destOrd="0" presId="urn:microsoft.com/office/officeart/2005/8/layout/radial5"/>
    <dgm:cxn modelId="{33CDA737-9F5F-4AD2-AA93-8E0174BD031F}" srcId="{36555EEE-0DC5-41F2-93FE-B9068E208B58}" destId="{A5DCD9D7-B166-489E-AB63-CB4A514217A1}" srcOrd="9" destOrd="0" parTransId="{71B5B4D9-D783-4F4A-8E41-5A0736F14365}" sibTransId="{C3F46E07-DD92-4AD1-8192-A5C8798EEEEA}"/>
    <dgm:cxn modelId="{17F952D8-69D9-4FD8-9A61-B5BF359BD796}" srcId="{36555EEE-0DC5-41F2-93FE-B9068E208B58}" destId="{3CB0240B-ACCA-48FF-83C2-2D54ABA94CBC}" srcOrd="3" destOrd="0" parTransId="{0E3CA417-301A-4A24-8B54-CF9DEE7584C2}" sibTransId="{873A96EB-7C80-4B6C-B0F7-06C202159138}"/>
    <dgm:cxn modelId="{6C12E61C-ABCE-4E35-A73F-DB66ECF502F9}" type="presOf" srcId="{0E3CA417-301A-4A24-8B54-CF9DEE7584C2}" destId="{8F0F860D-446E-43EB-B3B5-2559D741AC43}" srcOrd="0" destOrd="0" presId="urn:microsoft.com/office/officeart/2005/8/layout/radial5"/>
    <dgm:cxn modelId="{7F16C31B-8B04-4C80-B564-704A32D35EB3}" srcId="{36555EEE-0DC5-41F2-93FE-B9068E208B58}" destId="{50934390-E0EB-4F6C-B17D-6CBE5AD47F10}" srcOrd="5" destOrd="0" parTransId="{7B8813C4-51AE-41F7-B86A-E92D46A08459}" sibTransId="{4404BD2F-47BD-4A7D-A7BC-65479639CF62}"/>
    <dgm:cxn modelId="{4CD5DD81-9697-453A-B9B5-C9DC55A9B103}" srcId="{36555EEE-0DC5-41F2-93FE-B9068E208B58}" destId="{04F490BA-ACF2-4DBE-A205-3D8C1DE1A9ED}" srcOrd="1" destOrd="0" parTransId="{9400EBF6-882F-4044-BD7D-A0E5AE489B7B}" sibTransId="{E0118DC4-16A8-4CD5-949D-9FCAB3319601}"/>
    <dgm:cxn modelId="{D1231AA8-2B56-4BD5-85CB-C97ECD7B93A8}" srcId="{36555EEE-0DC5-41F2-93FE-B9068E208B58}" destId="{55066396-79F0-4314-8683-A22CAB427217}" srcOrd="7" destOrd="0" parTransId="{3348E4B8-842E-45B9-9908-B68DF99AA124}" sibTransId="{3F071E03-CF8C-45E7-9CD9-9844AC58E096}"/>
    <dgm:cxn modelId="{2953D48F-33BC-44F2-86F8-D9AD85954DF0}" srcId="{36555EEE-0DC5-41F2-93FE-B9068E208B58}" destId="{E25D7322-0C6D-4B87-9611-8AA9CADEC935}" srcOrd="6" destOrd="0" parTransId="{0DC9CF3D-09DA-4D08-BAD7-CBB336FE287D}" sibTransId="{D0A768D0-3F40-476E-B3A6-61425F60A944}"/>
    <dgm:cxn modelId="{6DB47BED-6EC8-415E-ABD9-DCF24A954723}" type="presOf" srcId="{0DC9CF3D-09DA-4D08-BAD7-CBB336FE287D}" destId="{BEE75FC3-CBB4-4F96-9A0B-96A1D6BA2E08}" srcOrd="1" destOrd="0" presId="urn:microsoft.com/office/officeart/2005/8/layout/radial5"/>
    <dgm:cxn modelId="{D3FCE976-972D-479E-BA66-8297B76B4ED8}" type="presOf" srcId="{7B8813C4-51AE-41F7-B86A-E92D46A08459}" destId="{59BD6CA4-9DAF-45C0-A88F-318A697305C3}" srcOrd="0" destOrd="0" presId="urn:microsoft.com/office/officeart/2005/8/layout/radial5"/>
    <dgm:cxn modelId="{5F4CDF1F-A6BD-425E-BC6B-630AA7FF319F}" type="presOf" srcId="{71B5B4D9-D783-4F4A-8E41-5A0736F14365}" destId="{55ED224B-7BB3-4EE0-961A-81212DE8D0DC}" srcOrd="0" destOrd="0" presId="urn:microsoft.com/office/officeart/2005/8/layout/radial5"/>
    <dgm:cxn modelId="{F975E97B-4B05-4D12-B6C7-D6E905FC50F6}" type="presOf" srcId="{0E3CA417-301A-4A24-8B54-CF9DEE7584C2}" destId="{613C5DB0-D6C8-4A3B-984A-B80149A3FF3A}" srcOrd="1" destOrd="0" presId="urn:microsoft.com/office/officeart/2005/8/layout/radial5"/>
    <dgm:cxn modelId="{F8957900-51EB-4045-A413-7F819C1815E7}" type="presOf" srcId="{CA6051F8-C496-441B-BB4B-E56152FEC737}" destId="{03ED9C2C-16C5-4FE4-9F92-590D49DCCE29}" srcOrd="0" destOrd="0" presId="urn:microsoft.com/office/officeart/2005/8/layout/radial5"/>
    <dgm:cxn modelId="{41DE34C9-7C14-4516-ACB2-0A4D5CD804AD}" type="presOf" srcId="{3242D338-AB19-4D55-88C7-71CADB331985}" destId="{27A795C1-040A-41E7-A18B-F49F6DC77ECF}" srcOrd="0" destOrd="0" presId="urn:microsoft.com/office/officeart/2005/8/layout/radial5"/>
    <dgm:cxn modelId="{095C227E-ED75-40C4-A655-A9085F3BE2DB}" type="presOf" srcId="{0DC9CF3D-09DA-4D08-BAD7-CBB336FE287D}" destId="{1F6454FB-43B2-4060-9E86-9F285CC3B462}" srcOrd="0" destOrd="0" presId="urn:microsoft.com/office/officeart/2005/8/layout/radial5"/>
    <dgm:cxn modelId="{0A9F2646-8FD9-4863-B37E-A1FE6F531BF8}" srcId="{B4B8D9F8-378B-4D39-B3A0-682044800408}" destId="{36555EEE-0DC5-41F2-93FE-B9068E208B58}" srcOrd="0" destOrd="0" parTransId="{EBAFB1BE-AE6E-428D-A70E-5588691FD03B}" sibTransId="{290436CD-41C2-412D-A18F-0D59E6A9753E}"/>
    <dgm:cxn modelId="{50A3607D-101C-4A98-AED7-8A4F771D8C99}" type="presOf" srcId="{9400EBF6-882F-4044-BD7D-A0E5AE489B7B}" destId="{C72435D6-00D8-44E5-AF08-40DB72B75774}" srcOrd="1" destOrd="0" presId="urn:microsoft.com/office/officeart/2005/8/layout/radial5"/>
    <dgm:cxn modelId="{1C145470-1610-49B0-849A-DC34E6F4C01C}" type="presParOf" srcId="{0F39E788-61DF-40BC-87E7-CDDBE5FE77FB}" destId="{9365DBA3-FD31-4834-A14F-332793FCA8A4}" srcOrd="0" destOrd="0" presId="urn:microsoft.com/office/officeart/2005/8/layout/radial5"/>
    <dgm:cxn modelId="{7FBC1F52-1A0C-4E9A-B05C-215639728AF7}" type="presParOf" srcId="{0F39E788-61DF-40BC-87E7-CDDBE5FE77FB}" destId="{CFA9A8B4-9695-466F-AD4E-C1DE63EF2390}" srcOrd="1" destOrd="0" presId="urn:microsoft.com/office/officeart/2005/8/layout/radial5"/>
    <dgm:cxn modelId="{7DD17EDA-4468-4D13-B057-2EBC9214A2F6}" type="presParOf" srcId="{CFA9A8B4-9695-466F-AD4E-C1DE63EF2390}" destId="{6C28A5D4-ECB4-482F-A3CF-BE09029DD2D4}" srcOrd="0" destOrd="0" presId="urn:microsoft.com/office/officeart/2005/8/layout/radial5"/>
    <dgm:cxn modelId="{AA59854B-3538-40C0-A60F-AE4C4346DB24}" type="presParOf" srcId="{0F39E788-61DF-40BC-87E7-CDDBE5FE77FB}" destId="{7602D8DF-E7DE-4C2F-AA9F-5633BB4C4722}" srcOrd="2" destOrd="0" presId="urn:microsoft.com/office/officeart/2005/8/layout/radial5"/>
    <dgm:cxn modelId="{D02201E6-F247-4F7D-ADD0-EDD3B13C2440}" type="presParOf" srcId="{0F39E788-61DF-40BC-87E7-CDDBE5FE77FB}" destId="{7CF49662-8748-4EE7-895E-925F24B06BC6}" srcOrd="3" destOrd="0" presId="urn:microsoft.com/office/officeart/2005/8/layout/radial5"/>
    <dgm:cxn modelId="{1DE4C90A-66EF-405A-B8F1-4F2D031F5529}" type="presParOf" srcId="{7CF49662-8748-4EE7-895E-925F24B06BC6}" destId="{C72435D6-00D8-44E5-AF08-40DB72B75774}" srcOrd="0" destOrd="0" presId="urn:microsoft.com/office/officeart/2005/8/layout/radial5"/>
    <dgm:cxn modelId="{9488D627-C8E5-42F7-AED7-E14C98527E57}" type="presParOf" srcId="{0F39E788-61DF-40BC-87E7-CDDBE5FE77FB}" destId="{EA77DC54-9AF5-434E-A7DC-C43D3DACC7BF}" srcOrd="4" destOrd="0" presId="urn:microsoft.com/office/officeart/2005/8/layout/radial5"/>
    <dgm:cxn modelId="{106C7763-E0C4-46F0-8FB0-F8ABD36A3DA8}" type="presParOf" srcId="{0F39E788-61DF-40BC-87E7-CDDBE5FE77FB}" destId="{A76BE070-A0E3-4610-ADCA-B258893A334B}" srcOrd="5" destOrd="0" presId="urn:microsoft.com/office/officeart/2005/8/layout/radial5"/>
    <dgm:cxn modelId="{C949CE63-C67A-4572-903E-A4EEB784D6B1}" type="presParOf" srcId="{A76BE070-A0E3-4610-ADCA-B258893A334B}" destId="{BE99C57B-DB2E-4815-ADD2-98D6D3498ADB}" srcOrd="0" destOrd="0" presId="urn:microsoft.com/office/officeart/2005/8/layout/radial5"/>
    <dgm:cxn modelId="{AA9D76D3-93CE-4FF4-B609-0AE8A76B1FAB}" type="presParOf" srcId="{0F39E788-61DF-40BC-87E7-CDDBE5FE77FB}" destId="{8BA54687-B7FA-4355-B965-FC1A234858CF}" srcOrd="6" destOrd="0" presId="urn:microsoft.com/office/officeart/2005/8/layout/radial5"/>
    <dgm:cxn modelId="{C496D68D-A296-4E18-A24F-82B24BBC7291}" type="presParOf" srcId="{0F39E788-61DF-40BC-87E7-CDDBE5FE77FB}" destId="{8F0F860D-446E-43EB-B3B5-2559D741AC43}" srcOrd="7" destOrd="0" presId="urn:microsoft.com/office/officeart/2005/8/layout/radial5"/>
    <dgm:cxn modelId="{7B5C2B98-AFE7-465B-9BDB-B1330F268CC1}" type="presParOf" srcId="{8F0F860D-446E-43EB-B3B5-2559D741AC43}" destId="{613C5DB0-D6C8-4A3B-984A-B80149A3FF3A}" srcOrd="0" destOrd="0" presId="urn:microsoft.com/office/officeart/2005/8/layout/radial5"/>
    <dgm:cxn modelId="{BAD17404-1495-4FD9-BC8B-C7560D82515A}" type="presParOf" srcId="{0F39E788-61DF-40BC-87E7-CDDBE5FE77FB}" destId="{8C3ACBC3-E78E-4101-9524-E602BF854C20}" srcOrd="8" destOrd="0" presId="urn:microsoft.com/office/officeart/2005/8/layout/radial5"/>
    <dgm:cxn modelId="{7D22B377-E6B1-4D5C-93D8-D6018DF0E552}" type="presParOf" srcId="{0F39E788-61DF-40BC-87E7-CDDBE5FE77FB}" destId="{27A795C1-040A-41E7-A18B-F49F6DC77ECF}" srcOrd="9" destOrd="0" presId="urn:microsoft.com/office/officeart/2005/8/layout/radial5"/>
    <dgm:cxn modelId="{8009C35B-9AC7-4436-AB40-ACCBCC1CEA8A}" type="presParOf" srcId="{27A795C1-040A-41E7-A18B-F49F6DC77ECF}" destId="{23AB4253-3A4E-49A4-A12A-D063382C157F}" srcOrd="0" destOrd="0" presId="urn:microsoft.com/office/officeart/2005/8/layout/radial5"/>
    <dgm:cxn modelId="{F84077D5-4CB3-4DCF-BF2C-850DFE3AE298}" type="presParOf" srcId="{0F39E788-61DF-40BC-87E7-CDDBE5FE77FB}" destId="{86F72D54-245E-40FD-971C-B73B3154385F}" srcOrd="10" destOrd="0" presId="urn:microsoft.com/office/officeart/2005/8/layout/radial5"/>
    <dgm:cxn modelId="{84D0A333-6730-4B69-89E3-8341CD9C6F6F}" type="presParOf" srcId="{0F39E788-61DF-40BC-87E7-CDDBE5FE77FB}" destId="{59BD6CA4-9DAF-45C0-A88F-318A697305C3}" srcOrd="11" destOrd="0" presId="urn:microsoft.com/office/officeart/2005/8/layout/radial5"/>
    <dgm:cxn modelId="{077D4B00-6934-4120-87C3-603D9B9FEB7B}" type="presParOf" srcId="{59BD6CA4-9DAF-45C0-A88F-318A697305C3}" destId="{D52AAA2A-2FE8-423C-A824-B2B7E95F110E}" srcOrd="0" destOrd="0" presId="urn:microsoft.com/office/officeart/2005/8/layout/radial5"/>
    <dgm:cxn modelId="{E4D59309-00CD-4B51-BCA3-59FF6ACB71B6}" type="presParOf" srcId="{0F39E788-61DF-40BC-87E7-CDDBE5FE77FB}" destId="{122DA5DA-4162-41AF-8BB6-7B570E672FFA}" srcOrd="12" destOrd="0" presId="urn:microsoft.com/office/officeart/2005/8/layout/radial5"/>
    <dgm:cxn modelId="{552651DF-6FE9-45AD-A89C-9C82A71CE9BD}" type="presParOf" srcId="{0F39E788-61DF-40BC-87E7-CDDBE5FE77FB}" destId="{1F6454FB-43B2-4060-9E86-9F285CC3B462}" srcOrd="13" destOrd="0" presId="urn:microsoft.com/office/officeart/2005/8/layout/radial5"/>
    <dgm:cxn modelId="{89615A7E-6901-4457-A05D-FBF3ECAD8D8A}" type="presParOf" srcId="{1F6454FB-43B2-4060-9E86-9F285CC3B462}" destId="{BEE75FC3-CBB4-4F96-9A0B-96A1D6BA2E08}" srcOrd="0" destOrd="0" presId="urn:microsoft.com/office/officeart/2005/8/layout/radial5"/>
    <dgm:cxn modelId="{296565DD-459D-4DEB-B161-CE2EE0A173B6}" type="presParOf" srcId="{0F39E788-61DF-40BC-87E7-CDDBE5FE77FB}" destId="{0F06EE2A-F2E4-4F24-99EA-23E53025F473}" srcOrd="14" destOrd="0" presId="urn:microsoft.com/office/officeart/2005/8/layout/radial5"/>
    <dgm:cxn modelId="{AF529B72-CF27-4C38-BA25-8593415F7316}" type="presParOf" srcId="{0F39E788-61DF-40BC-87E7-CDDBE5FE77FB}" destId="{F96CC34C-6FD5-4E30-A5D4-8465C44AAC26}" srcOrd="15" destOrd="0" presId="urn:microsoft.com/office/officeart/2005/8/layout/radial5"/>
    <dgm:cxn modelId="{E569AD50-248F-4288-A95E-93CE5DC4AD7B}" type="presParOf" srcId="{F96CC34C-6FD5-4E30-A5D4-8465C44AAC26}" destId="{B2D14B10-E6CC-4282-8AF7-D42A0196BDE6}" srcOrd="0" destOrd="0" presId="urn:microsoft.com/office/officeart/2005/8/layout/radial5"/>
    <dgm:cxn modelId="{CE975A57-0BA7-4ADD-B938-644566DDDEE0}" type="presParOf" srcId="{0F39E788-61DF-40BC-87E7-CDDBE5FE77FB}" destId="{632C2261-FF9F-49BA-B692-9638DFAF069C}" srcOrd="16" destOrd="0" presId="urn:microsoft.com/office/officeart/2005/8/layout/radial5"/>
    <dgm:cxn modelId="{99B2C157-6F82-4975-AA7E-5EB6ED1B6294}" type="presParOf" srcId="{0F39E788-61DF-40BC-87E7-CDDBE5FE77FB}" destId="{36F75A50-4BC3-493A-BE9D-3FE28C1E08AA}" srcOrd="17" destOrd="0" presId="urn:microsoft.com/office/officeart/2005/8/layout/radial5"/>
    <dgm:cxn modelId="{E1263547-9F46-40F8-A53C-1140C9FDB42C}" type="presParOf" srcId="{36F75A50-4BC3-493A-BE9D-3FE28C1E08AA}" destId="{BD8A7690-BF83-4981-AF2C-F79F0A96FE42}" srcOrd="0" destOrd="0" presId="urn:microsoft.com/office/officeart/2005/8/layout/radial5"/>
    <dgm:cxn modelId="{E38EE8A7-F2B0-4791-8286-2953ACC1D506}" type="presParOf" srcId="{0F39E788-61DF-40BC-87E7-CDDBE5FE77FB}" destId="{03ED9C2C-16C5-4FE4-9F92-590D49DCCE29}" srcOrd="18" destOrd="0" presId="urn:microsoft.com/office/officeart/2005/8/layout/radial5"/>
    <dgm:cxn modelId="{63949248-AE05-4EAE-A10C-76525373A96F}" type="presParOf" srcId="{0F39E788-61DF-40BC-87E7-CDDBE5FE77FB}" destId="{55ED224B-7BB3-4EE0-961A-81212DE8D0DC}" srcOrd="19" destOrd="0" presId="urn:microsoft.com/office/officeart/2005/8/layout/radial5"/>
    <dgm:cxn modelId="{3DBD98C0-E1D9-449D-A6D0-E1BC4552A792}" type="presParOf" srcId="{55ED224B-7BB3-4EE0-961A-81212DE8D0DC}" destId="{43F84436-4266-4798-9442-E28A4A8343A9}" srcOrd="0" destOrd="0" presId="urn:microsoft.com/office/officeart/2005/8/layout/radial5"/>
    <dgm:cxn modelId="{193193A1-1755-492A-A85F-409F31730265}" type="presParOf" srcId="{0F39E788-61DF-40BC-87E7-CDDBE5FE77FB}" destId="{A151D816-E28E-41AE-AD03-70671A4F647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DBA3-FD31-4834-A14F-332793FCA8A4}">
      <dsp:nvSpPr>
        <dsp:cNvPr id="0" name=""/>
        <dsp:cNvSpPr/>
      </dsp:nvSpPr>
      <dsp:spPr>
        <a:xfrm>
          <a:off x="3280472" y="2398656"/>
          <a:ext cx="2147874" cy="10372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সর্বনাম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95021" y="2550553"/>
        <a:ext cx="1518776" cy="733427"/>
      </dsp:txXfrm>
    </dsp:sp>
    <dsp:sp modelId="{CFA9A8B4-9695-466F-AD4E-C1DE63EF2390}">
      <dsp:nvSpPr>
        <dsp:cNvPr id="0" name=""/>
        <dsp:cNvSpPr/>
      </dsp:nvSpPr>
      <dsp:spPr>
        <a:xfrm rot="16200000">
          <a:off x="3814453" y="1628466"/>
          <a:ext cx="1079911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>
        <a:off x="3889340" y="1803202"/>
        <a:ext cx="930138" cy="299547"/>
      </dsp:txXfrm>
    </dsp:sp>
    <dsp:sp modelId="{7602D8DF-E7DE-4C2F-AA9F-5633BB4C4722}">
      <dsp:nvSpPr>
        <dsp:cNvPr id="0" name=""/>
        <dsp:cNvSpPr/>
      </dsp:nvSpPr>
      <dsp:spPr>
        <a:xfrm>
          <a:off x="3259359" y="150625"/>
          <a:ext cx="2190099" cy="11746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ব্যক্তিবাচক/ পুরুষবাচক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580092" y="322655"/>
        <a:ext cx="1548633" cy="830634"/>
      </dsp:txXfrm>
    </dsp:sp>
    <dsp:sp modelId="{7CF49662-8748-4EE7-895E-925F24B06BC6}">
      <dsp:nvSpPr>
        <dsp:cNvPr id="0" name=""/>
        <dsp:cNvSpPr/>
      </dsp:nvSpPr>
      <dsp:spPr>
        <a:xfrm rot="18986154">
          <a:off x="4709936" y="1917181"/>
          <a:ext cx="867051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>
        <a:off x="4730559" y="2068639"/>
        <a:ext cx="717278" cy="299547"/>
      </dsp:txXfrm>
    </dsp:sp>
    <dsp:sp modelId="{EA77DC54-9AF5-434E-A7DC-C43D3DACC7BF}">
      <dsp:nvSpPr>
        <dsp:cNvPr id="0" name=""/>
        <dsp:cNvSpPr/>
      </dsp:nvSpPr>
      <dsp:spPr>
        <a:xfrm>
          <a:off x="4907909" y="761995"/>
          <a:ext cx="2190099" cy="1174694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আত্মবাচক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28642" y="934025"/>
        <a:ext cx="1548633" cy="830634"/>
      </dsp:txXfrm>
    </dsp:sp>
    <dsp:sp modelId="{A76BE070-A0E3-4610-ADCA-B258893A334B}">
      <dsp:nvSpPr>
        <dsp:cNvPr id="0" name=""/>
        <dsp:cNvSpPr/>
      </dsp:nvSpPr>
      <dsp:spPr>
        <a:xfrm rot="20887357">
          <a:off x="5314454" y="2374375"/>
          <a:ext cx="868690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>
        <a:off x="5316057" y="2489637"/>
        <a:ext cx="718917" cy="299547"/>
      </dsp:txXfrm>
    </dsp:sp>
    <dsp:sp modelId="{8BA54687-B7FA-4355-B965-FC1A234858CF}">
      <dsp:nvSpPr>
        <dsp:cNvPr id="0" name=""/>
        <dsp:cNvSpPr/>
      </dsp:nvSpPr>
      <dsp:spPr>
        <a:xfrm>
          <a:off x="6108356" y="1730716"/>
          <a:ext cx="2190099" cy="1174694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সামীপ্যবাচক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29089" y="1902746"/>
        <a:ext cx="1548633" cy="830634"/>
      </dsp:txXfrm>
    </dsp:sp>
    <dsp:sp modelId="{8F0F860D-446E-43EB-B3B5-2559D741AC43}">
      <dsp:nvSpPr>
        <dsp:cNvPr id="0" name=""/>
        <dsp:cNvSpPr/>
      </dsp:nvSpPr>
      <dsp:spPr>
        <a:xfrm rot="934166">
          <a:off x="5252495" y="3043420"/>
          <a:ext cx="901137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>
        <a:off x="5255243" y="3123169"/>
        <a:ext cx="751364" cy="299547"/>
      </dsp:txXfrm>
    </dsp:sp>
    <dsp:sp modelId="{8C3ACBC3-E78E-4101-9524-E602BF854C20}">
      <dsp:nvSpPr>
        <dsp:cNvPr id="0" name=""/>
        <dsp:cNvSpPr/>
      </dsp:nvSpPr>
      <dsp:spPr>
        <a:xfrm>
          <a:off x="6024103" y="3100260"/>
          <a:ext cx="2190099" cy="117469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দূরত্ববাচক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344836" y="3272290"/>
        <a:ext cx="1548633" cy="830634"/>
      </dsp:txXfrm>
    </dsp:sp>
    <dsp:sp modelId="{27A795C1-040A-41E7-A18B-F49F6DC77ECF}">
      <dsp:nvSpPr>
        <dsp:cNvPr id="0" name=""/>
        <dsp:cNvSpPr/>
      </dsp:nvSpPr>
      <dsp:spPr>
        <a:xfrm rot="2653190">
          <a:off x="4608605" y="3617748"/>
          <a:ext cx="1444282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>
        <a:off x="4629823" y="3665370"/>
        <a:ext cx="1294509" cy="299547"/>
      </dsp:txXfrm>
    </dsp:sp>
    <dsp:sp modelId="{86F72D54-245E-40FD-971C-B73B3154385F}">
      <dsp:nvSpPr>
        <dsp:cNvPr id="0" name=""/>
        <dsp:cNvSpPr/>
      </dsp:nvSpPr>
      <dsp:spPr>
        <a:xfrm>
          <a:off x="5294103" y="4309993"/>
          <a:ext cx="2190099" cy="1174694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সাকুল্যবাচক</a:t>
          </a:r>
        </a:p>
      </dsp:txBody>
      <dsp:txXfrm>
        <a:off x="5614836" y="4482023"/>
        <a:ext cx="1548633" cy="830634"/>
      </dsp:txXfrm>
    </dsp:sp>
    <dsp:sp modelId="{59BD6CA4-9DAF-45C0-A88F-318A697305C3}">
      <dsp:nvSpPr>
        <dsp:cNvPr id="0" name=""/>
        <dsp:cNvSpPr/>
      </dsp:nvSpPr>
      <dsp:spPr>
        <a:xfrm rot="5357399">
          <a:off x="3766643" y="3765986"/>
          <a:ext cx="1202755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>
        <a:off x="3840602" y="3790954"/>
        <a:ext cx="1052982" cy="299547"/>
      </dsp:txXfrm>
    </dsp:sp>
    <dsp:sp modelId="{122DA5DA-4162-41AF-8BB6-7B570E672FFA}">
      <dsp:nvSpPr>
        <dsp:cNvPr id="0" name=""/>
        <dsp:cNvSpPr/>
      </dsp:nvSpPr>
      <dsp:spPr>
        <a:xfrm>
          <a:off x="3287879" y="4631196"/>
          <a:ext cx="2190099" cy="1174694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প্রশ্নবাচক</a:t>
          </a:r>
        </a:p>
      </dsp:txBody>
      <dsp:txXfrm>
        <a:off x="3608612" y="4803226"/>
        <a:ext cx="1548633" cy="830634"/>
      </dsp:txXfrm>
    </dsp:sp>
    <dsp:sp modelId="{1F6454FB-43B2-4060-9E86-9F285CC3B462}">
      <dsp:nvSpPr>
        <dsp:cNvPr id="0" name=""/>
        <dsp:cNvSpPr/>
      </dsp:nvSpPr>
      <dsp:spPr>
        <a:xfrm rot="8215190">
          <a:off x="2767897" y="3551070"/>
          <a:ext cx="1283616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 rot="10800000">
        <a:off x="2897481" y="3599770"/>
        <a:ext cx="1133843" cy="299547"/>
      </dsp:txXfrm>
    </dsp:sp>
    <dsp:sp modelId="{0F06EE2A-F2E4-4F24-99EA-23E53025F473}">
      <dsp:nvSpPr>
        <dsp:cNvPr id="0" name=""/>
        <dsp:cNvSpPr/>
      </dsp:nvSpPr>
      <dsp:spPr>
        <a:xfrm>
          <a:off x="1289926" y="4171605"/>
          <a:ext cx="2190099" cy="117469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অনির্দিষ্টতাজ্ঞাপক</a:t>
          </a:r>
        </a:p>
      </dsp:txBody>
      <dsp:txXfrm>
        <a:off x="1610659" y="4343635"/>
        <a:ext cx="1548633" cy="830634"/>
      </dsp:txXfrm>
    </dsp:sp>
    <dsp:sp modelId="{F96CC34C-6FD5-4E30-A5D4-8465C44AAC26}">
      <dsp:nvSpPr>
        <dsp:cNvPr id="0" name=""/>
        <dsp:cNvSpPr/>
      </dsp:nvSpPr>
      <dsp:spPr>
        <a:xfrm rot="9856938">
          <a:off x="2615731" y="3038598"/>
          <a:ext cx="841064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 rot="10800000">
        <a:off x="2762704" y="3118160"/>
        <a:ext cx="691291" cy="299547"/>
      </dsp:txXfrm>
    </dsp:sp>
    <dsp:sp modelId="{632C2261-FF9F-49BA-B692-9638DFAF069C}">
      <dsp:nvSpPr>
        <dsp:cNvPr id="0" name=""/>
        <dsp:cNvSpPr/>
      </dsp:nvSpPr>
      <dsp:spPr>
        <a:xfrm>
          <a:off x="557117" y="3090387"/>
          <a:ext cx="2190099" cy="1174694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ব্যাতিহারিক</a:t>
          </a:r>
        </a:p>
      </dsp:txBody>
      <dsp:txXfrm>
        <a:off x="877850" y="3262417"/>
        <a:ext cx="1548633" cy="830634"/>
      </dsp:txXfrm>
    </dsp:sp>
    <dsp:sp modelId="{36F75A50-4BC3-493A-BE9D-3FE28C1E08AA}">
      <dsp:nvSpPr>
        <dsp:cNvPr id="0" name=""/>
        <dsp:cNvSpPr/>
      </dsp:nvSpPr>
      <dsp:spPr>
        <a:xfrm rot="11559844">
          <a:off x="2728041" y="2377769"/>
          <a:ext cx="672639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 rot="10800000">
        <a:off x="2875992" y="2494036"/>
        <a:ext cx="522866" cy="299547"/>
      </dsp:txXfrm>
    </dsp:sp>
    <dsp:sp modelId="{03ED9C2C-16C5-4FE4-9F92-590D49DCCE29}">
      <dsp:nvSpPr>
        <dsp:cNvPr id="0" name=""/>
        <dsp:cNvSpPr/>
      </dsp:nvSpPr>
      <dsp:spPr>
        <a:xfrm>
          <a:off x="449656" y="1720647"/>
          <a:ext cx="2386537" cy="1174694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সংযোগজ্ঞাপক</a:t>
          </a:r>
        </a:p>
      </dsp:txBody>
      <dsp:txXfrm>
        <a:off x="799156" y="1892677"/>
        <a:ext cx="1687537" cy="830634"/>
      </dsp:txXfrm>
    </dsp:sp>
    <dsp:sp modelId="{55ED224B-7BB3-4EE0-961A-81212DE8D0DC}">
      <dsp:nvSpPr>
        <dsp:cNvPr id="0" name=""/>
        <dsp:cNvSpPr/>
      </dsp:nvSpPr>
      <dsp:spPr>
        <a:xfrm rot="13569622">
          <a:off x="2777503" y="1728045"/>
          <a:ext cx="1349227" cy="499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chemeClr val="tx1"/>
            </a:solidFill>
          </a:endParaRPr>
        </a:p>
      </dsp:txBody>
      <dsp:txXfrm rot="10800000">
        <a:off x="2904259" y="1881908"/>
        <a:ext cx="1199454" cy="299547"/>
      </dsp:txXfrm>
    </dsp:sp>
    <dsp:sp modelId="{A151D816-E28E-41AE-AD03-70671A4F647B}">
      <dsp:nvSpPr>
        <dsp:cNvPr id="0" name=""/>
        <dsp:cNvSpPr/>
      </dsp:nvSpPr>
      <dsp:spPr>
        <a:xfrm>
          <a:off x="1377292" y="370033"/>
          <a:ext cx="2190099" cy="117469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অন্যাদিবাচক</a:t>
          </a:r>
        </a:p>
      </dsp:txBody>
      <dsp:txXfrm>
        <a:off x="1698025" y="542063"/>
        <a:ext cx="1548633" cy="83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8573-87C1-426D-A067-926A80548DA8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6F54-D559-41CD-9F93-9E9A49960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86F54-D559-41CD-9F93-9E9A499605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8EA8F-8B14-4DF9-A8A8-186880C355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351A-3EBE-4510-8B39-B3E265F4976F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C955-46FB-414F-9085-9F275F18E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63998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66129">
            <a:off x="2397881" y="4059426"/>
            <a:ext cx="4361151" cy="186204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phant-vid-tout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231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851722">
            <a:off x="-749966" y="1462282"/>
            <a:ext cx="4694715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হস্তী প্রাণীজগতের সর্ববৃহৎ প্রাণী।</a:t>
            </a:r>
          </a:p>
          <a:p>
            <a:r>
              <a:rPr lang="bn-IN" sz="2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শরীরটি যেন বিরাট এক মাংসের স্তূপ।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5638800"/>
            <a:ext cx="56007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হস্তী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শব্দটি বিশেষ্য পদ। ২য় বাক্যে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হস্তী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শব্দটির       পরিবর্তে </a:t>
            </a:r>
            <a:r>
              <a:rPr lang="bn-IN" sz="2800" u="sng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বসেছে।এই </a:t>
            </a:r>
            <a:r>
              <a:rPr lang="bn-IN" sz="2800" u="sng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শব্দটি সর্বনাম পদ।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04800"/>
          <a:ext cx="8610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352800" y="304800"/>
            <a:ext cx="21336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আমি, আমরা, তিনি, তাঁরা, ও, ওরা...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9144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স্বয়ং, নিজে,খোদ, আপনি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19812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এ, এই,এরা,ইনি...।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3276600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ঐ, ঐসব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0" y="44958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সব, সকল, সমুদয়, তাবৎ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6600" y="48768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কে,কী,কোন, কীসে...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43434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কোন, কেহ,কেউ, কিছু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32766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 আপনি, নিজে নিজে...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1905000"/>
            <a:ext cx="23622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যে, যিনি, যাঁরা,যারা...।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71600" y="609600"/>
            <a:ext cx="21336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অন্য, অপর, পর...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5DBA3-FD31-4834-A14F-332793FCA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365DBA3-FD31-4834-A14F-332793FCA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A9A8B4-9695-466F-AD4E-C1DE63EF2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FA9A8B4-9695-466F-AD4E-C1DE63EF2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02D8DF-E7DE-4C2F-AA9F-5633BB4C4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602D8DF-E7DE-4C2F-AA9F-5633BB4C4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F49662-8748-4EE7-895E-925F24B06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CF49662-8748-4EE7-895E-925F24B06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77DC54-9AF5-434E-A7DC-C43D3DACC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A77DC54-9AF5-434E-A7DC-C43D3DACC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6BE070-A0E3-4610-ADCA-B258893A3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76BE070-A0E3-4610-ADCA-B258893A3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A54687-B7FA-4355-B965-FC1A23485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BA54687-B7FA-4355-B965-FC1A23485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F860D-446E-43EB-B3B5-2559D741A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F0F860D-446E-43EB-B3B5-2559D741A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ACBC3-E78E-4101-9524-E602BF854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C3ACBC3-E78E-4101-9524-E602BF854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A795C1-040A-41E7-A18B-F49F6DC77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7A795C1-040A-41E7-A18B-F49F6DC77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72D54-245E-40FD-971C-B73B31543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6F72D54-245E-40FD-971C-B73B31543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BD6CA4-9DAF-45C0-A88F-318A6973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9BD6CA4-9DAF-45C0-A88F-318A69730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DA5DA-4162-41AF-8BB6-7B570E672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22DA5DA-4162-41AF-8BB6-7B570E672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454FB-43B2-4060-9E86-9F285CC3B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F6454FB-43B2-4060-9E86-9F285CC3B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06EE2A-F2E4-4F24-99EA-23E53025F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F06EE2A-F2E4-4F24-99EA-23E53025F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6CC34C-6FD5-4E30-A5D4-8465C44AA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96CC34C-6FD5-4E30-A5D4-8465C44AA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2C2261-FF9F-49BA-B692-9638DFAF0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32C2261-FF9F-49BA-B692-9638DFAF0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F75A50-4BC3-493A-BE9D-3FE28C1E0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6F75A50-4BC3-493A-BE9D-3FE28C1E0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D9C2C-16C5-4FE4-9F92-590D49DCC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03ED9C2C-16C5-4FE4-9F92-590D49DCC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ED224B-7BB3-4EE0-961A-81212DE8D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5ED224B-7BB3-4EE0-961A-81212DE8D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51D816-E28E-41AE-AD03-70671A4F6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A151D816-E28E-41AE-AD03-70671A4F6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05150" y="381000"/>
            <a:ext cx="29337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2590800"/>
            <a:ext cx="4419600" cy="3467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/সর্বনাম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 কীসের পরিবর্তে বসে এবং কত প্রকার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২/প্রত্যেক প্রকারের উদাহরণ লিখে আনবে।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438400" y="1981200"/>
            <a:ext cx="4267200" cy="16764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79437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05000"/>
            <a:ext cx="4495800" cy="4571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ত,ন,ম, জাকিয়া বারিরা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 (বাংলা)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রায়ের বাজার উচ্চ বিদ্যালয়,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ঢাকা।</a:t>
            </a: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 ন</a:t>
            </a:r>
            <a:r>
              <a:rPr kumimoji="0" lang="b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ং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০১৭১৬৮৭৯৬৯৩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 মেইল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jbarira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1983@gmail.com</a:t>
            </a:r>
            <a:endParaRPr kumimoji="0" lang="b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724400" y="1904999"/>
            <a:ext cx="41910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দশম</a:t>
            </a:r>
            <a:endParaRPr kumimoji="0" lang="bn-I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বাংলা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lang="en-US" sz="3600" noProof="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057400" y="699654"/>
            <a:ext cx="5562600" cy="1600200"/>
          </a:xfrm>
          <a:prstGeom prst="ellipse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3723382"/>
            <a:ext cx="86106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এর প্রকারভেদ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প্রকারভেদ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3560134"/>
            <a:ext cx="2343150" cy="1952625"/>
          </a:xfrm>
          <a:prstGeom prst="rect">
            <a:avLst/>
          </a:prstGeom>
        </p:spPr>
      </p:pic>
      <p:pic>
        <p:nvPicPr>
          <p:cNvPr id="2" name="Picture 1" descr="ef01b7965d29e9c56b0326706dbd58c6953af9a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692" y="304800"/>
            <a:ext cx="4703292" cy="207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667000"/>
            <a:ext cx="3048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850" y="5678269"/>
            <a:ext cx="31623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i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করুণাময় 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743200"/>
            <a:ext cx="2286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দ্রুত 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0"/>
            <a:ext cx="3581400" cy="2686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975481">
            <a:off x="762514" y="2730589"/>
            <a:ext cx="6063626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যে পদ বিশেষ্য,সর্বনাম,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ও ক্রিয়াপদের দোষ,গুন,অবস্থা, সংখ্যা,পরিমান,ইত্যাদি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প্রকাশ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করে,তাকে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বিশেষণ পদ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76521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499645"/>
            <a:ext cx="3429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বিশেষণ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প্রকার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5400000">
            <a:off x="4114800" y="1523206"/>
            <a:ext cx="761206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>
            <a:off x="799306" y="48379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flipV="1">
            <a:off x="1828800" y="1904999"/>
            <a:ext cx="5791200" cy="76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76200" y="5334000"/>
            <a:ext cx="1828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বিশেষণ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5334000"/>
            <a:ext cx="2286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বাক্যের বিশেষণ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344180"/>
            <a:ext cx="2133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অব্যয়ের বিশেষণ</a:t>
            </a:r>
            <a:r>
              <a:rPr lang="bn-BD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971506" y="23995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820694" y="39235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13706" y="23995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2895600"/>
            <a:ext cx="16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ভাব বিশেষণ</a:t>
            </a:r>
            <a:r>
              <a:rPr lang="bn-BD" sz="2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5344180"/>
            <a:ext cx="2362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বিশেষণের বিশেষণ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2895600"/>
            <a:ext cx="16002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 বিশেষণ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1028700" y="4343399"/>
            <a:ext cx="7086600" cy="76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932906" y="48379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42706" y="48379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428705" y="4837906"/>
            <a:ext cx="838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01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85800"/>
            <a:ext cx="3962400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workout_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4038600" cy="3028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036" y="3821987"/>
            <a:ext cx="3616503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u="sng" dirty="0">
                <a:solidFill>
                  <a:schemeClr val="accent6">
                    <a:lumMod val="50000"/>
                  </a:schemeClr>
                </a:solidFill>
                <a:latin typeface="NikoshBAN"/>
                <a:ea typeface="Microsoft YaHei UI" panose="020B0503020204020204" pitchFamily="34" charset="-122"/>
                <a:cs typeface="NikoshBAN" pitchFamily="2" charset="0"/>
              </a:rPr>
              <a:t>সুস্থ সবল 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/>
                <a:ea typeface="Microsoft YaHei UI" panose="020B0503020204020204" pitchFamily="34" charset="-122"/>
                <a:cs typeface="NikoshBAN" pitchFamily="2" charset="0"/>
              </a:rPr>
              <a:t>দেহকে কে না ভালোবাসে?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/>
              <a:ea typeface="Microsoft YaHei UI" panose="020B0503020204020204" pitchFamily="34" charset="-122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1100" y="3819861"/>
            <a:ext cx="3733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সে </a:t>
            </a:r>
            <a:r>
              <a:rPr lang="bn-IN" sz="2800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রূপবতী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গুণবতী</a:t>
            </a:r>
            <a:endParaRPr lang="en-US" sz="2800" u="sng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4913293"/>
            <a:ext cx="65532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পদকে বিশেষিত করলে তাকে</a:t>
            </a:r>
            <a:r>
              <a:rPr lang="bn-IN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নাম বিশেষণ 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48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বিশেষ্য বা সর্বনাম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007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2890391"/>
            <a:ext cx="6057900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নাম বিশেষণ ও ভাব বিশেষণের প্রকারভেদ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 দেখে পড়ব (পৃষ্ঠাঃ ৯৯)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5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855113"/>
            <a:ext cx="2667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i="1" u="sng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ধীরে ধীরে  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81400" y="2159913"/>
            <a:ext cx="1219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3000" y="1931313"/>
            <a:ext cx="2362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বিশেষণ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18138"/>
            <a:ext cx="3429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i="1" u="sng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সামান্য 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একটু পানি দাও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31513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রকেট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i="1" u="sng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অতি 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দ্রুত চলে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505200" y="2464713"/>
            <a:ext cx="609600" cy="1981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Left Brace 13"/>
          <p:cNvSpPr/>
          <p:nvPr/>
        </p:nvSpPr>
        <p:spPr>
          <a:xfrm>
            <a:off x="0" y="2540913"/>
            <a:ext cx="762000" cy="18288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6705600" y="3150513"/>
            <a:ext cx="2438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বিশেষণের বিশেষণ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617113"/>
            <a:ext cx="2438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 বিশেষণের বিশেষণ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755648"/>
            <a:ext cx="2514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বিশেষণের 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096000" y="2464713"/>
            <a:ext cx="609600" cy="1981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152400" y="4643735"/>
            <a:ext cx="4800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ধিক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শত ধিক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নির্লজ্জ যে জন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674513"/>
            <a:ext cx="2514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অব্যয়ের বিশেষণ</a:t>
            </a:r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0" y="4901525"/>
            <a:ext cx="1219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5379422"/>
            <a:ext cx="4343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দুর্ভাগ্যক্রমে</a:t>
            </a:r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 আবার নানা সমস্যাজালে আবদ্ধ হয়ে পড়েছে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675293"/>
            <a:ext cx="2286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বাক্যের বিশেষণ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53000" y="5893713"/>
            <a:ext cx="1219200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457200"/>
            <a:ext cx="60579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9500" y="620980"/>
            <a:ext cx="55245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অন্য পদকে বিশেষিত করলে তাকে</a:t>
            </a:r>
            <a:r>
              <a:rPr lang="bn-IN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ভাব বিশেষণ </a:t>
            </a:r>
            <a:r>
              <a:rPr lang="bn-IN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609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বিশেষ্য বা সর্বনাম ভিন্ন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735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/>
      <p:bldP spid="2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1300" y="1905000"/>
            <a:ext cx="3581400" cy="396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১/বিশেষণ পদ কাকে বলে?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উদাহরণসহ লিখ।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২/বিশেষণ পদ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 ও কী কী?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৩/ভাব বিশেষণ কত প্রকার ও কী কী?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43300" y="457200"/>
            <a:ext cx="20574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349</Words>
  <Application>Microsoft Office PowerPoint</Application>
  <PresentationFormat>On-screen Show (4:3)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Microsoft YaHei UI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JAKIA</dc:creator>
  <cp:lastModifiedBy>Jakia Barira</cp:lastModifiedBy>
  <cp:revision>35</cp:revision>
  <dcterms:created xsi:type="dcterms:W3CDTF">2018-08-02T18:34:05Z</dcterms:created>
  <dcterms:modified xsi:type="dcterms:W3CDTF">2019-03-05T17:48:12Z</dcterms:modified>
</cp:coreProperties>
</file>